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74"/>
  </p:normalViewPr>
  <p:slideViewPr>
    <p:cSldViewPr snapToGrid="0" snapToObjects="1">
      <p:cViewPr varScale="1">
        <p:scale>
          <a:sx n="65" d="100"/>
          <a:sy n="65" d="100"/>
        </p:scale>
        <p:origin x="68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A5F89-1A3B-904A-BF20-CC3FDDBF5E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9BC4E3-8368-7D4D-B3AF-56435D27F8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E035C-8261-4E4F-B108-CE55CA9AB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D2BE-6685-6D43-A8B7-9A8314077F00}" type="datetimeFigureOut">
              <a:rPr lang="x-none" smtClean="0"/>
              <a:pPr/>
              <a:t>13.03.2024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62F18A-CC67-EC45-9EB8-39F0A51FA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6CBED-E0D1-0540-AB56-4A162C1B6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3169D-47A6-7E42-A1C9-46C7FD268BE4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4157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212EB-B473-E04A-A19D-186DCC285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E397F3-70D0-9640-AE1D-3C029C24E2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D0B37E-20E1-6845-B0EB-23B8D5954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D2BE-6685-6D43-A8B7-9A8314077F00}" type="datetimeFigureOut">
              <a:rPr lang="x-none" smtClean="0"/>
              <a:pPr/>
              <a:t>13.03.2024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08FDF-307B-6F49-845C-7C95A302B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93D9B-9ECD-B348-BF70-8ED0ED71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3169D-47A6-7E42-A1C9-46C7FD268BE4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9773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870277-474F-DB4D-9903-5F8F3F6906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EDF964-A8A2-4E44-9DD0-2D7AB5783A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BB4A5-4156-994F-81F5-53A0FE604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D2BE-6685-6D43-A8B7-9A8314077F00}" type="datetimeFigureOut">
              <a:rPr lang="x-none" smtClean="0"/>
              <a:pPr/>
              <a:t>13.03.2024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0FEC3-C9F4-A847-BA58-3C107C589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B7895-4151-3845-81CB-8C5E7901F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3169D-47A6-7E42-A1C9-46C7FD268BE4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74475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CE0D3-64C9-354B-AB9E-2519EADFD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E6664-1F40-144A-8940-9B8E4F5BD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9A624-95B9-8E47-819D-C0B478676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D2BE-6685-6D43-A8B7-9A8314077F00}" type="datetimeFigureOut">
              <a:rPr lang="x-none" smtClean="0"/>
              <a:pPr/>
              <a:t>13.03.2024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4916D-8FCC-0245-8E75-68A16A4C2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8D6E5-8816-2540-923C-D82BAD38B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3169D-47A6-7E42-A1C9-46C7FD268BE4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40845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86529-88A5-9540-8A91-F0FD55DC1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D215B-9B67-7F4D-9009-BFF5E53AB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544C0-FF95-BF4C-BCE9-A54062C25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D2BE-6685-6D43-A8B7-9A8314077F00}" type="datetimeFigureOut">
              <a:rPr lang="x-none" smtClean="0"/>
              <a:pPr/>
              <a:t>13.03.2024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66982-A05F-5642-836A-060CED350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D4225-D351-284C-9001-3D31DC0D8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3169D-47A6-7E42-A1C9-46C7FD268BE4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40028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D79D3-CB0F-8949-83BA-964D8A489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0896E-5060-164D-84E3-17C22FC1D7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87B737-287A-3941-9D64-622F95CA02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CF3C3-35BC-1740-8108-FBE3D0330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D2BE-6685-6D43-A8B7-9A8314077F00}" type="datetimeFigureOut">
              <a:rPr lang="x-none" smtClean="0"/>
              <a:pPr/>
              <a:t>13.03.2024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042E25-4207-7743-8426-1384243AA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7735B7-D5D4-1842-9260-748E7CDF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3169D-47A6-7E42-A1C9-46C7FD268BE4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1990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9BB5F-3041-104C-88C6-6E66D0580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23DA95-2F67-8848-8E38-DD9E5276B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2EBF11-4F13-064B-B468-04E6AFE43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71BED9-7EE2-2E43-8689-92CB8A0E76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F9FCF0-5E66-5141-B5CA-B3ACDEC345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CE4302-4B71-3549-8AB6-4EAB2D780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D2BE-6685-6D43-A8B7-9A8314077F00}" type="datetimeFigureOut">
              <a:rPr lang="x-none" smtClean="0"/>
              <a:pPr/>
              <a:t>13.03.2024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615C69-C3FD-1040-96BA-067EB6064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BCEFD1-805B-3143-A122-A8361A76E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3169D-47A6-7E42-A1C9-46C7FD268BE4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58526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F39E9-8720-874D-8EB2-AAB22353D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862495-6D01-1B4F-9094-64E5BAE12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D2BE-6685-6D43-A8B7-9A8314077F00}" type="datetimeFigureOut">
              <a:rPr lang="x-none" smtClean="0"/>
              <a:pPr/>
              <a:t>13.03.2024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699C88-86BF-5B42-89B7-199BBF74F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F4F8AE-4265-034D-943F-52CB72038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3169D-47A6-7E42-A1C9-46C7FD268BE4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87092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3C19B2-AA6C-3049-AE2F-78883884B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D2BE-6685-6D43-A8B7-9A8314077F00}" type="datetimeFigureOut">
              <a:rPr lang="x-none" smtClean="0"/>
              <a:pPr/>
              <a:t>13.03.2024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AD3ACA-DA63-B948-B359-68E9E40FE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4DD873-F6F9-5546-A862-E0DBBE063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3169D-47A6-7E42-A1C9-46C7FD268BE4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75049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FA6FB-58DE-5042-BF8A-EFEB707C6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BC0B7-57A5-F042-9E23-80E1CDFDD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039AE6-000C-A948-8324-3CE22BECDB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D386C5-5381-F147-9FBB-1BE974CDD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D2BE-6685-6D43-A8B7-9A8314077F00}" type="datetimeFigureOut">
              <a:rPr lang="x-none" smtClean="0"/>
              <a:pPr/>
              <a:t>13.03.2024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1061F-AA3C-3D47-AF68-C5D044F9D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6B6E34-1390-3A4E-9777-5D69CEA44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3169D-47A6-7E42-A1C9-46C7FD268BE4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38030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A413F-C74A-0148-9FFF-F6F8265F9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2662D7-1484-6347-9731-C8F86D312F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D30968-CDC2-7040-BB64-B8BC4798A2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6D1F7C-C83F-F149-B37C-F256D26FD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D2BE-6685-6D43-A8B7-9A8314077F00}" type="datetimeFigureOut">
              <a:rPr lang="x-none" smtClean="0"/>
              <a:pPr/>
              <a:t>13.03.2024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F2B86-1F5E-D241-9971-C3E4C5621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6080EF-7BE6-6B40-AAE8-A501FB417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3169D-47A6-7E42-A1C9-46C7FD268BE4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645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6C976A-03A7-814D-9741-79FBEF4B4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5DC257-364B-2442-9053-F1A4CF507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6CCBC-744B-8D4D-9CE7-DDAC859131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5D2BE-6685-6D43-A8B7-9A8314077F00}" type="datetimeFigureOut">
              <a:rPr lang="x-none" smtClean="0"/>
              <a:pPr/>
              <a:t>13.03.2024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D36E2-F543-1F44-B1C6-B5F020815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4D526-7EE2-0B4A-97BD-2C58E86CBD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3169D-47A6-7E42-A1C9-46C7FD268BE4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03122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5A472B3D-9EC5-4704-9F88-6FC5BF7637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8" y="0"/>
            <a:ext cx="12170364" cy="6858000"/>
          </a:xfrm>
          <a:prstGeom prst="rect">
            <a:avLst/>
          </a:prstGeom>
        </p:spPr>
      </p:pic>
      <p:sp>
        <p:nvSpPr>
          <p:cNvPr id="6" name="5 Metin kutusu"/>
          <p:cNvSpPr txBox="1"/>
          <p:nvPr/>
        </p:nvSpPr>
        <p:spPr>
          <a:xfrm>
            <a:off x="10818" y="6012655"/>
            <a:ext cx="12192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Rotary Club of </a:t>
            </a:r>
            <a:r>
              <a:rPr lang="tr-TR" sz="23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xxxxxx</a:t>
            </a:r>
            <a:r>
              <a:rPr lang="tr-TR" sz="2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tr-TR" sz="23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District</a:t>
            </a:r>
            <a:r>
              <a:rPr lang="tr-TR" sz="2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3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yyyy</a:t>
            </a:r>
            <a:endParaRPr lang="tr-TR" sz="2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455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7</Words>
  <Application>Microsoft Office PowerPoint</Application>
  <PresentationFormat>Geniş ekran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Murat Egemen</dc:creator>
  <cp:lastModifiedBy>Cengiz Turgay</cp:lastModifiedBy>
  <cp:revision>7</cp:revision>
  <dcterms:created xsi:type="dcterms:W3CDTF">2021-11-16T19:11:22Z</dcterms:created>
  <dcterms:modified xsi:type="dcterms:W3CDTF">2024-03-13T09:03:36Z</dcterms:modified>
</cp:coreProperties>
</file>